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256" r:id="rId2"/>
    <p:sldId id="289" r:id="rId3"/>
    <p:sldId id="278" r:id="rId4"/>
    <p:sldId id="260" r:id="rId5"/>
    <p:sldId id="273" r:id="rId6"/>
    <p:sldId id="282" r:id="rId7"/>
    <p:sldId id="287" r:id="rId8"/>
    <p:sldId id="288" r:id="rId9"/>
    <p:sldId id="284" r:id="rId10"/>
    <p:sldId id="258" r:id="rId11"/>
    <p:sldId id="286" r:id="rId12"/>
    <p:sldId id="29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41" d="100"/>
          <a:sy n="41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33AC80-CEB1-489B-AC8D-00EB031DE1AC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A4AF66-6C24-49D8-9E63-F7F54E470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5"/>
              <a:ext cx="816" cy="3980"/>
              <a:chOff x="4944" y="-5"/>
              <a:chExt cx="816" cy="3980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5"/>
                <a:ext cx="480" cy="1436"/>
                <a:chOff x="5280" y="-5"/>
                <a:chExt cx="480" cy="1436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6"/>
                  <a:ext cx="174" cy="176"/>
                  <a:chOff x="1716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16" y="323"/>
                    <a:ext cx="1690" cy="2560"/>
                    <a:chOff x="1716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7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16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5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2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7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4306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6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CD81-1F23-4629-A61E-818B9FBAA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9CD0-FD1A-47EF-9A22-355D62CDF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8638-0943-48DA-8123-BA1A16D30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377B-3A41-44EF-96C0-DCE9DD69E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1BEF8-0C8E-4708-9EF2-BAF5921BF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8748-559D-4D39-BF7B-BA67294DA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D218-1643-4395-AEEB-D7631B206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12105-7E59-434D-A914-794BC05FE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83A4-7FAC-4036-83A9-319BB0A91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08E98-03FB-400A-B0E4-1D4063BD2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6986-5A19-49DE-A477-F6FE9F548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85BEF-D275-4B7C-922C-634A64B66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9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7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419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15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419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1997" name="Freeform 13"/>
                  <p:cNvSpPr>
                    <a:spLocks/>
                  </p:cNvSpPr>
                  <p:nvPr/>
                </p:nvSpPr>
                <p:spPr bwMode="auto">
                  <a:xfrm>
                    <a:off x="265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1998" name="Freeform 14"/>
                  <p:cNvSpPr>
                    <a:spLocks/>
                  </p:cNvSpPr>
                  <p:nvPr/>
                </p:nvSpPr>
                <p:spPr bwMode="auto">
                  <a:xfrm>
                    <a:off x="272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1999" name="Freeform 15"/>
                  <p:cNvSpPr>
                    <a:spLocks/>
                  </p:cNvSpPr>
                  <p:nvPr/>
                </p:nvSpPr>
                <p:spPr bwMode="auto">
                  <a:xfrm>
                    <a:off x="247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200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420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20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04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4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4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7DCC4A03-C011-4EB6-B4EB-FEBEB0856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6965950" cy="1871663"/>
          </a:xfrm>
        </p:spPr>
        <p:txBody>
          <a:bodyPr/>
          <a:lstStyle/>
          <a:p>
            <a:pPr algn="ctr" eaLnBrk="1" hangingPunct="1"/>
            <a:r>
              <a:rPr lang="ru-RU" sz="8000" b="1" i="1" smtClean="0"/>
              <a:t/>
            </a:r>
            <a:br>
              <a:rPr lang="ru-RU" sz="8000" b="1" i="1" smtClean="0"/>
            </a:br>
            <a:r>
              <a:rPr lang="ru-RU" sz="8000" b="1" i="1" smtClean="0"/>
              <a:t/>
            </a:r>
            <a:br>
              <a:rPr lang="ru-RU" sz="8000" b="1" i="1" smtClean="0"/>
            </a:br>
            <a:endParaRPr lang="ru-RU" sz="8000" b="1" i="1" smtClean="0"/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" y="228600"/>
            <a:ext cx="3052695" cy="92333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4 ноября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Пословицы о Родине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Глупа та птица, которой свое гнездо не мило.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Родина - мать, умей за нее постоять.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Где выросла сосна, там она и красна.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Дома и стены помогают.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 чужой сторонушке рад своей воронушке</a:t>
            </a:r>
            <a:r>
              <a:rPr lang="en-US" sz="2400" smtClean="0"/>
              <a:t>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Человек без родины - соловей без песни.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754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0600" y="2286001"/>
            <a:ext cx="5791201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 ДНЁМ НАРОДНОГО ЕДИНСТВА!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723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МБДОУ ДС №37 г.Кузнецка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Куликова Ирина Юрьевна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2014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6402387"/>
          </a:xfrm>
        </p:spPr>
        <p:txBody>
          <a:bodyPr/>
          <a:lstStyle/>
          <a:p>
            <a:r>
              <a:rPr lang="ru-RU" smtClean="0"/>
              <a:t>Что, по вашему мнению, означает «народное единство»?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Дата 4-е ноября выбрана в связи с одним важным историческим событием:</a:t>
            </a:r>
          </a:p>
        </p:txBody>
      </p:sp>
      <p:sp>
        <p:nvSpPr>
          <p:cNvPr id="3" name="Солнце 2"/>
          <p:cNvSpPr/>
          <p:nvPr/>
        </p:nvSpPr>
        <p:spPr>
          <a:xfrm>
            <a:off x="4343400" y="327660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3124200" y="327660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3733800" y="327660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63525" y="457200"/>
            <a:ext cx="7386638" cy="2057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/>
              <a:t>4 ноября 1612 года воины народного ополчения под предводительством Кузьмы Минина и Дмитрия Пожарского освободили Москву от польских захватчиков, продемонстрировав образец героизма и сплоченности всего народа вне зависимости от происхождения, вероисповедания и положения в обществе.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152400"/>
            <a:ext cx="2971800" cy="6553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Памятник Минину и Пожарскому в Москве.</a:t>
            </a:r>
            <a:br>
              <a:rPr lang="ru-RU" sz="3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Где он находится?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4460875" cy="44973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52400"/>
            <a:ext cx="45672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Кузьма Минин и Дмитрий Пожарский</a:t>
            </a:r>
          </a:p>
        </p:txBody>
      </p:sp>
      <p:pic>
        <p:nvPicPr>
          <p:cNvPr id="7171" name="Picture 3" descr="k_min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650" y="1676400"/>
            <a:ext cx="3759200" cy="4183063"/>
          </a:xfrm>
        </p:spPr>
      </p:pic>
      <p:pic>
        <p:nvPicPr>
          <p:cNvPr id="7172" name="Picture 4" descr="5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676400"/>
            <a:ext cx="3559175" cy="41592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Гражданин Кузьма Минин и князь Дмитрий Пожарский.1612 год.</a:t>
            </a:r>
            <a:endParaRPr lang="ru-RU" sz="36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4699000" cy="5106988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343400" y="227013"/>
            <a:ext cx="3352800" cy="6326187"/>
          </a:xfrm>
        </p:spPr>
        <p:txBody>
          <a:bodyPr/>
          <a:lstStyle/>
          <a:p>
            <a:r>
              <a:rPr lang="ru-RU" smtClean="0"/>
              <a:t>Сабли князя Пожарского и старосты Минина 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3733800" cy="642302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Триумфальное вступление ополчения Минина и Пожарского в Кремль</a:t>
            </a:r>
            <a:r>
              <a:rPr lang="ru-RU" smtClean="0"/>
              <a:t>.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713" y="1644650"/>
            <a:ext cx="7583487" cy="497046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6478587"/>
          </a:xfrm>
        </p:spPr>
        <p:txBody>
          <a:bodyPr/>
          <a:lstStyle/>
          <a:p>
            <a:pPr algn="ctr"/>
            <a:r>
              <a:rPr lang="ru-RU" sz="2400" dirty="0" smtClean="0"/>
              <a:t> В День единства будем рядом,</a:t>
            </a:r>
            <a:br>
              <a:rPr lang="ru-RU" sz="2400" dirty="0" smtClean="0"/>
            </a:br>
            <a:r>
              <a:rPr lang="ru-RU" sz="2400" dirty="0" smtClean="0"/>
              <a:t> Будем вместе навсегда,</a:t>
            </a:r>
            <a:br>
              <a:rPr lang="ru-RU" sz="2400" dirty="0" smtClean="0"/>
            </a:br>
            <a:r>
              <a:rPr lang="ru-RU" sz="2400" dirty="0" smtClean="0"/>
              <a:t> Все народности России</a:t>
            </a:r>
            <a:br>
              <a:rPr lang="ru-RU" sz="2400" dirty="0" smtClean="0"/>
            </a:br>
            <a:r>
              <a:rPr lang="ru-RU" sz="2400" dirty="0" smtClean="0"/>
              <a:t> В дальних селах, городах!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Вместе жить, работать, строить,</a:t>
            </a:r>
            <a:br>
              <a:rPr lang="ru-RU" sz="2400" dirty="0" smtClean="0"/>
            </a:br>
            <a:r>
              <a:rPr lang="ru-RU" sz="2400" dirty="0" smtClean="0"/>
              <a:t> Сеять хлеб, растить детей,</a:t>
            </a:r>
            <a:br>
              <a:rPr lang="ru-RU" sz="2400" dirty="0" smtClean="0"/>
            </a:br>
            <a:r>
              <a:rPr lang="ru-RU" sz="2400" dirty="0" smtClean="0"/>
              <a:t> Созидать, любить и спорить,</a:t>
            </a:r>
            <a:br>
              <a:rPr lang="ru-RU" sz="2400" dirty="0" smtClean="0"/>
            </a:br>
            <a:r>
              <a:rPr lang="ru-RU" sz="2400" dirty="0" smtClean="0"/>
              <a:t> Охранять покой людей,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Предков чтить, дела их помнить,</a:t>
            </a:r>
            <a:br>
              <a:rPr lang="ru-RU" sz="2400" dirty="0" smtClean="0"/>
            </a:br>
            <a:r>
              <a:rPr lang="ru-RU" sz="2400" dirty="0" smtClean="0"/>
              <a:t> Войн, конфликтов избегать,</a:t>
            </a:r>
            <a:br>
              <a:rPr lang="ru-RU" sz="2400" dirty="0" smtClean="0"/>
            </a:br>
            <a:r>
              <a:rPr lang="ru-RU" sz="2400" dirty="0" smtClean="0"/>
              <a:t> Чтобы счастьем жизнь наполнить,</a:t>
            </a:r>
            <a:br>
              <a:rPr lang="ru-RU" sz="2400" dirty="0" smtClean="0"/>
            </a:br>
            <a:r>
              <a:rPr lang="ru-RU" sz="2400" dirty="0" smtClean="0"/>
              <a:t> Чтоб под мирным небом спать!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800" i="1" dirty="0" smtClean="0"/>
              <a:t>l</a:t>
            </a:r>
            <a:endParaRPr lang="ru-RU" sz="800" i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209</TotalTime>
  <Words>159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Кимоно</vt:lpstr>
      <vt:lpstr>  </vt:lpstr>
      <vt:lpstr>Что, по вашему мнению, означает «народное единство»?    Дата 4-е ноября выбрана в связи с одним важным историческим событием:</vt:lpstr>
      <vt:lpstr>Слайд 3</vt:lpstr>
      <vt:lpstr>Памятник Минину и Пожарскому в Москве. Где он находится?</vt:lpstr>
      <vt:lpstr>Кузьма Минин и Дмитрий Пожарский</vt:lpstr>
      <vt:lpstr>Гражданин Кузьма Минин и князь Дмитрий Пожарский.1612 год.</vt:lpstr>
      <vt:lpstr>Сабли князя Пожарского и старосты Минина </vt:lpstr>
      <vt:lpstr>Триумфальное вступление ополчения Минина и Пожарского в Кремль.</vt:lpstr>
      <vt:lpstr> В День единства будем рядом,  Будем вместе навсегда,  Все народности России  В дальних селах, городах!   Вместе жить, работать, строить,  Сеять хлеб, растить детей,  Созидать, любить и спорить,  Охранять покой людей,   Предков чтить, дела их помнить,  Войн, конфликтов избегать,  Чтобы счастьем жизнь наполнить,  Чтоб под мирным небом спать!  l</vt:lpstr>
      <vt:lpstr>Пословицы о Родине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махонова</dc:creator>
  <cp:lastModifiedBy>Татьяна</cp:lastModifiedBy>
  <cp:revision>31</cp:revision>
  <cp:lastPrinted>1601-01-01T00:00:00Z</cp:lastPrinted>
  <dcterms:created xsi:type="dcterms:W3CDTF">1601-01-01T00:00:00Z</dcterms:created>
  <dcterms:modified xsi:type="dcterms:W3CDTF">2014-09-25T07:45:02Z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